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  <p:bold r:id="rId13"/>
    </p:embeddedFont>
    <p:embeddedFont>
      <p:font typeface="Roboto Medium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68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Canvas Assistant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AI-powered helper designed to support students navigating Canvas LMS with instant, accurate answers to their questions.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9351"/>
            <a:ext cx="59081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Challenge Students Face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563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Navigation Struggles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4444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Students spend valuable time searching for assignments, checking grades, and locating course materials within Canvas.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563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Scattered Guides 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414444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 documentation is scattered across multiple sources, making troubleshooting inefficient and frustrating.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6272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Solution</a:t>
            </a:r>
            <a:endParaRPr lang="en-US" sz="6150" dirty="0"/>
          </a:p>
        </p:txBody>
      </p:sp>
      <p:sp>
        <p:nvSpPr>
          <p:cNvPr id="3" name="Shape 1"/>
          <p:cNvSpPr/>
          <p:nvPr/>
        </p:nvSpPr>
        <p:spPr>
          <a:xfrm>
            <a:off x="793790" y="3988117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422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Instant Answers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71297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Get help immediately without searching multiple resources.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988117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51396" y="422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Plain Language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71297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Ask questions naturally—no technical jargon required.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988117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74568" y="422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Verified Information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71297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Information sourced from official Canvas guides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6739"/>
            <a:ext cx="66307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What Powers the Answers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9147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51084" y="3906441"/>
            <a:ext cx="29407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Canvas Student Guides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39685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Official Canvas documentation for end users.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649147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74256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Knowledge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439685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Student, Basics and Troubleshooting guides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649147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97427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Expansion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439685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Solved forum threads, Instructor Guides, Admin resources, and Known Issues.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27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Technology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15151"/>
            <a:ext cx="6407944" cy="1194673"/>
          </a:xfrm>
          <a:prstGeom prst="roundRect">
            <a:avLst>
              <a:gd name="adj" fmla="val 797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349585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programming language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428548" y="3115151"/>
            <a:ext cx="6408063" cy="1194673"/>
          </a:xfrm>
          <a:prstGeom prst="roundRect">
            <a:avLst>
              <a:gd name="adj" fmla="val 797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662982" y="3349585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LangChain + </a:t>
            </a:r>
            <a:r>
              <a:rPr lang="en-US" sz="1750" b="1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LangGraph</a:t>
            </a:r>
            <a:endParaRPr lang="en-US" sz="1750" b="1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Orchestration framework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536638"/>
            <a:ext cx="6407944" cy="1194673"/>
          </a:xfrm>
          <a:prstGeom prst="roundRect">
            <a:avLst>
              <a:gd name="adj" fmla="val 797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28224" y="477107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Claude on AWS Bedrock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engine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4536638"/>
            <a:ext cx="6408063" cy="1194673"/>
          </a:xfrm>
          <a:prstGeom prst="roundRect">
            <a:avLst>
              <a:gd name="adj" fmla="val 797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62982" y="477107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Chroma </a:t>
            </a:r>
            <a:r>
              <a:rPr lang="en-US" sz="1750" b="1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Vectorstore</a:t>
            </a:r>
            <a:endParaRPr lang="en-US" sz="1750" b="1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Knowledge retrieval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98646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provides the intuitive user interface, while Ollama embeddings power semantic search.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23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Technical Hurdles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2368272"/>
            <a:ext cx="340162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30906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Document Processing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30906" y="285166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Scraping and cleaning Canvas documentation at scale requires careful handling to maintain accuracy.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4038124"/>
            <a:ext cx="340162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30906" y="4031099"/>
            <a:ext cx="31331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Integration Workarounds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30906" y="452151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LangChain's AWS integration hasn't reached full feature parity, requiring custom Boto3 solutions.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5707975"/>
            <a:ext cx="340162" cy="3401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30906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Evaluation &amp; Datasets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30906" y="61913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Building reliable evaluation frameworks and synthetic datasets for RAG system testing.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RAG Techniques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970603" y="2452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Basic RAG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43225"/>
            <a:ext cx="40120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Foundation retrieval-augmented generation approach.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46508" y="310014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824442" y="2452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Reliable RAG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824442" y="2943225"/>
            <a:ext cx="4012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Foundation RAG + LLM judges for reliable answers.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44326" y="310014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051256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Chunk Tuning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051256" y="4578191"/>
            <a:ext cx="3785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Optimal document segmentation for precise retrieval.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7431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9824442" y="57228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Query Rewrite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824442" y="6213277"/>
            <a:ext cx="4012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Reformulating questions for better search results.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944326" y="58674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3"/>
          <p:cNvSpPr/>
          <p:nvPr/>
        </p:nvSpPr>
        <p:spPr>
          <a:xfrm>
            <a:off x="1970603" y="57228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Compression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93790" y="6213277"/>
            <a:ext cx="40120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Filtering context to focus on most relevant information.</a:t>
            </a:r>
            <a:endParaRPr lang="en-US" sz="1750" dirty="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346508" y="58674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5</a:t>
            </a:r>
            <a:endParaRPr lang="en-US" sz="2650" dirty="0"/>
          </a:p>
        </p:txBody>
      </p:sp>
      <p:sp>
        <p:nvSpPr>
          <p:cNvPr id="23" name="Text 16"/>
          <p:cNvSpPr/>
          <p:nvPr/>
        </p:nvSpPr>
        <p:spPr>
          <a:xfrm>
            <a:off x="1743789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HyPe &amp; HyDe</a:t>
            </a:r>
            <a:endParaRPr lang="en-US" sz="2200" dirty="0"/>
          </a:p>
        </p:txBody>
      </p:sp>
      <p:sp>
        <p:nvSpPr>
          <p:cNvPr id="24" name="Text 17"/>
          <p:cNvSpPr/>
          <p:nvPr/>
        </p:nvSpPr>
        <p:spPr>
          <a:xfrm>
            <a:off x="793790" y="4578191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Hypothetical embeddings for improved semantic matching.</a:t>
            </a:r>
            <a:endParaRPr lang="en-US" sz="1750" dirty="0"/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55477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6</a:t>
            </a:r>
            <a:endParaRPr lang="en-US" sz="2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181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Measurable Progress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5%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Starting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 baseline performance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37%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Accuracy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After optimization and tuning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+7x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Improvement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Retrieval effectiveness gain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8207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Index and vectorstore fully built. Claude prototypes with streaming and tools deployed. Deepeval framework driving continuous improvement through data-driven iteration.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3772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What's Next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58077"/>
            <a:ext cx="646390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55564" y="1973461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Streamlit UI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1655564" y="2439233"/>
            <a:ext cx="1218104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Deploy polished interface for student access.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925" y="3266361"/>
            <a:ext cx="646390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78700" y="3481745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Long-term Memory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978700" y="3947517"/>
            <a:ext cx="1185791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Persist conversations even after application is closed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180" y="4774644"/>
            <a:ext cx="646390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301954" y="499002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Screenshot Support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2301954" y="5455801"/>
            <a:ext cx="1153465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Students upload Canvas screenshots with queries.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435" y="6282928"/>
            <a:ext cx="646390" cy="1143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625209" y="649831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Feedback Loop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2625209" y="6964085"/>
            <a:ext cx="1121140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feedback refines answers and knowledge base continuously.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373</Words>
  <Application>Microsoft Macintosh PowerPoint</Application>
  <PresentationFormat>Custom</PresentationFormat>
  <Paragraphs>86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Roboto Medium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Sai Chandraditya Akella</cp:lastModifiedBy>
  <cp:revision>2</cp:revision>
  <dcterms:created xsi:type="dcterms:W3CDTF">2025-10-31T01:41:22Z</dcterms:created>
  <dcterms:modified xsi:type="dcterms:W3CDTF">2025-10-31T01:46:25Z</dcterms:modified>
</cp:coreProperties>
</file>